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6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D86"/>
    <a:srgbClr val="274E75"/>
    <a:srgbClr val="CC99FF"/>
    <a:srgbClr val="66FFFF"/>
    <a:srgbClr val="CCCCFF"/>
    <a:srgbClr val="A8EEFE"/>
    <a:srgbClr val="96EAFE"/>
    <a:srgbClr val="7C5989"/>
    <a:srgbClr val="000066"/>
    <a:srgbClr val="4D6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3617" autoAdjust="0"/>
  </p:normalViewPr>
  <p:slideViewPr>
    <p:cSldViewPr>
      <p:cViewPr varScale="1">
        <p:scale>
          <a:sx n="64" d="100"/>
          <a:sy n="64" d="100"/>
        </p:scale>
        <p:origin x="136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19400"/>
            <a:ext cx="9144000" cy="609600"/>
          </a:xfrm>
        </p:spPr>
        <p:txBody>
          <a:bodyPr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352800"/>
            <a:ext cx="9144000" cy="3048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1585FA-1E4A-4DB4-8515-51319DF0EF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02084-FBEB-41D7-88C2-82F19C399A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77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77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9C5F6-7D8F-41EC-AB76-30F39D8799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B756F-2D33-442C-BBC3-E72650163F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48D48-3A72-4244-B4A9-9BD8E0E4C8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A6CD4-D15B-41D7-9EF1-2EE172DF5C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D20E7-71B7-417A-86DF-6D8DE20C8F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53CD8-8991-4A86-A829-2E7386E4A1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BE23C-477C-4860-9A25-32219D6B7F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41793-8281-49A4-B619-0C9C6114E8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E366C-C7D8-476C-8913-F7746D7D30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7620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fld id="{3A997A96-10E6-4A46-AEC2-D57267166F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2128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12 сентября 2018 года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СЕМИНАР-СОВЕЩАНИЕ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Направления и перспективы реализации федерального инновационного проекта «Модуль МСОКО АИС СГО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как средство управления качеством образования»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" y="692696"/>
            <a:ext cx="9144000" cy="561662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oud_skipper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Eurosti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cloud_skipper</Template>
  <TotalTime>395</TotalTime>
  <Words>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Eurostile</vt:lpstr>
      <vt:lpstr>Impact</vt:lpstr>
      <vt:lpstr>Times New Roman</vt:lpstr>
      <vt:lpstr>cloud_skipper</vt:lpstr>
      <vt:lpstr>12 сентября 2018 года      СЕМИНАР-СОВЕЩАНИЕ  Направления и перспективы реализации федерального инновационного проекта «Модуль МСОКО АИС СГО  как средство управления качеством образования»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система оценки качества образования</dc:title>
  <dc:creator>Кемерова</dc:creator>
  <cp:lastModifiedBy>Оксана Запорожан</cp:lastModifiedBy>
  <cp:revision>39</cp:revision>
  <cp:lastPrinted>2015-08-20T10:53:21Z</cp:lastPrinted>
  <dcterms:created xsi:type="dcterms:W3CDTF">2015-08-19T15:43:50Z</dcterms:created>
  <dcterms:modified xsi:type="dcterms:W3CDTF">2018-09-12T09:28:43Z</dcterms:modified>
</cp:coreProperties>
</file>